
<file path=[Content_Types].xml><?xml version="1.0" encoding="utf-8"?>
<Types xmlns="http://schemas.openxmlformats.org/package/2006/content-types">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Default Extension="png" ContentType="image/png"/>
  <Override PartName="/ppt/theme/theme4.xml" ContentType="application/vnd.openxmlformats-officedocument.them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84" r:id="rId1"/>
    <p:sldMasterId id="2147483821" r:id="rId2"/>
  </p:sldMasterIdLst>
  <p:notesMasterIdLst>
    <p:notesMasterId r:id="rId4"/>
  </p:notesMasterIdLst>
  <p:handoutMasterIdLst>
    <p:handoutMasterId r:id="rId5"/>
  </p:handoutMasterIdLst>
  <p:sldIdLst>
    <p:sldId id="557" r:id="rId3"/>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C80000"/>
    <a:srgbClr val="EDF6F9"/>
    <a:srgbClr val="FFFFCC"/>
    <a:srgbClr val="CCFFFF"/>
    <a:srgbClr val="FFFDB7"/>
    <a:srgbClr val="FFCCFF"/>
    <a:srgbClr val="A40071"/>
    <a:srgbClr val="D60093"/>
    <a:srgbClr val="660066"/>
  </p:clrMru>
</p:presentationPr>
</file>

<file path=ppt/tableStyles.xml><?xml version="1.0" encoding="utf-8"?>
<a:tblStyleLst xmlns:a="http://schemas.openxmlformats.org/drawingml/2006/main" def="{5C22544A-7EE6-4342-B048-85BDC9FD1C3A}">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0" autoAdjust="0"/>
    <p:restoredTop sz="92945" autoAdjust="0"/>
  </p:normalViewPr>
  <p:slideViewPr>
    <p:cSldViewPr>
      <p:cViewPr>
        <p:scale>
          <a:sx n="100" d="100"/>
          <a:sy n="100" d="100"/>
        </p:scale>
        <p:origin x="-174" y="1062"/>
      </p:cViewPr>
      <p:guideLst>
        <p:guide orient="horz" pos="2160"/>
        <p:guide pos="3120"/>
      </p:guideLst>
    </p:cSldViewPr>
  </p:slideViewPr>
  <p:outlineViewPr>
    <p:cViewPr>
      <p:scale>
        <a:sx n="33" d="100"/>
        <a:sy n="33" d="100"/>
      </p:scale>
      <p:origin x="0" y="828"/>
    </p:cViewPr>
  </p:outlineViewPr>
  <p:notesTextViewPr>
    <p:cViewPr>
      <p:scale>
        <a:sx n="66" d="100"/>
        <a:sy n="66"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C741C3F1-3CF2-446A-980F-DC723F564B8F}" type="datetimeFigureOut">
              <a:rPr kumimoji="1" lang="ja-JP" altLang="en-US" smtClean="0"/>
              <a:pPr/>
              <a:t>2013/7/24</a:t>
            </a:fld>
            <a:endParaRPr kumimoji="1"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0A299F2C-43A3-488D-A554-A8A66AE510E2}"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3" y="0"/>
            <a:ext cx="2919386" cy="493862"/>
          </a:xfrm>
          <a:prstGeom prst="rect">
            <a:avLst/>
          </a:prstGeom>
        </p:spPr>
        <p:txBody>
          <a:bodyPr vert="horz" lIns="69275" tIns="34637" rIns="69275" bIns="34637" rtlCol="0"/>
          <a:lstStyle>
            <a:lvl1pPr algn="l">
              <a:defRPr sz="900"/>
            </a:lvl1pPr>
          </a:lstStyle>
          <a:p>
            <a:endParaRPr kumimoji="1" lang="ja-JP" altLang="en-US"/>
          </a:p>
        </p:txBody>
      </p:sp>
      <p:sp>
        <p:nvSpPr>
          <p:cNvPr id="3" name="日付プレースホルダ 2"/>
          <p:cNvSpPr>
            <a:spLocks noGrp="1"/>
          </p:cNvSpPr>
          <p:nvPr>
            <p:ph type="dt" idx="1"/>
          </p:nvPr>
        </p:nvSpPr>
        <p:spPr>
          <a:xfrm>
            <a:off x="3815188" y="0"/>
            <a:ext cx="2919386" cy="493862"/>
          </a:xfrm>
          <a:prstGeom prst="rect">
            <a:avLst/>
          </a:prstGeom>
        </p:spPr>
        <p:txBody>
          <a:bodyPr vert="horz" lIns="69275" tIns="34637" rIns="69275" bIns="34637" rtlCol="0"/>
          <a:lstStyle>
            <a:lvl1pPr algn="r">
              <a:defRPr sz="900"/>
            </a:lvl1pPr>
          </a:lstStyle>
          <a:p>
            <a:fld id="{98E2C072-1A09-42F5-9515-80115874AC6D}" type="datetimeFigureOut">
              <a:rPr kumimoji="1" lang="ja-JP" altLang="en-US" smtClean="0"/>
              <a:pPr/>
              <a:t>2013/7/24</a:t>
            </a:fld>
            <a:endParaRPr kumimoji="1" lang="ja-JP" altLang="en-US"/>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69275" tIns="34637" rIns="69275" bIns="34637" rtlCol="0" anchor="ctr"/>
          <a:lstStyle/>
          <a:p>
            <a:endParaRPr lang="ja-JP" altLang="en-US"/>
          </a:p>
        </p:txBody>
      </p:sp>
      <p:sp>
        <p:nvSpPr>
          <p:cNvPr id="5" name="ノート プレースホルダ 4"/>
          <p:cNvSpPr>
            <a:spLocks noGrp="1"/>
          </p:cNvSpPr>
          <p:nvPr>
            <p:ph type="body" sz="quarter" idx="3"/>
          </p:nvPr>
        </p:nvSpPr>
        <p:spPr>
          <a:xfrm>
            <a:off x="673339" y="4686226"/>
            <a:ext cx="5389086" cy="4439902"/>
          </a:xfrm>
          <a:prstGeom prst="rect">
            <a:avLst/>
          </a:prstGeom>
        </p:spPr>
        <p:txBody>
          <a:bodyPr vert="horz" lIns="69275" tIns="34637" rIns="69275" bIns="34637"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3" y="9371238"/>
            <a:ext cx="2919386" cy="493861"/>
          </a:xfrm>
          <a:prstGeom prst="rect">
            <a:avLst/>
          </a:prstGeom>
        </p:spPr>
        <p:txBody>
          <a:bodyPr vert="horz" lIns="69275" tIns="34637" rIns="69275" bIns="34637" rtlCol="0" anchor="b"/>
          <a:lstStyle>
            <a:lvl1pPr algn="l">
              <a:defRPr sz="900"/>
            </a:lvl1pPr>
          </a:lstStyle>
          <a:p>
            <a:endParaRPr kumimoji="1" lang="ja-JP" altLang="en-US"/>
          </a:p>
        </p:txBody>
      </p:sp>
      <p:sp>
        <p:nvSpPr>
          <p:cNvPr id="7" name="スライド番号プレースホルダ 6"/>
          <p:cNvSpPr>
            <a:spLocks noGrp="1"/>
          </p:cNvSpPr>
          <p:nvPr>
            <p:ph type="sldNum" sz="quarter" idx="5"/>
          </p:nvPr>
        </p:nvSpPr>
        <p:spPr>
          <a:xfrm>
            <a:off x="3815188" y="9371238"/>
            <a:ext cx="2919386" cy="493861"/>
          </a:xfrm>
          <a:prstGeom prst="rect">
            <a:avLst/>
          </a:prstGeom>
        </p:spPr>
        <p:txBody>
          <a:bodyPr vert="horz" lIns="69275" tIns="34637" rIns="69275" bIns="34637" rtlCol="0" anchor="b"/>
          <a:lstStyle>
            <a:lvl1pPr algn="r">
              <a:defRPr sz="900"/>
            </a:lvl1pPr>
          </a:lstStyle>
          <a:p>
            <a:fld id="{A5C3D501-632B-4EF4-BD0D-201C6057733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f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20" descr="ppjtitle"/>
          <p:cNvPicPr>
            <a:picLocks noChangeAspect="1" noChangeArrowheads="1"/>
          </p:cNvPicPr>
          <p:nvPr userDrawn="1"/>
        </p:nvPicPr>
        <p:blipFill>
          <a:blip r:embed="rId2" cstate="print"/>
          <a:srcRect/>
          <a:stretch>
            <a:fillRect/>
          </a:stretch>
        </p:blipFill>
        <p:spPr bwMode="auto">
          <a:xfrm>
            <a:off x="0" y="6076950"/>
            <a:ext cx="9921875" cy="781050"/>
          </a:xfrm>
          <a:prstGeom prst="rect">
            <a:avLst/>
          </a:prstGeom>
          <a:noFill/>
          <a:ln w="9525">
            <a:noFill/>
            <a:miter lim="800000"/>
            <a:headEnd/>
            <a:tailEnd/>
          </a:ln>
        </p:spPr>
      </p:pic>
      <p:sp>
        <p:nvSpPr>
          <p:cNvPr id="5" name="Rectangle 14"/>
          <p:cNvSpPr>
            <a:spLocks noChangeArrowheads="1"/>
          </p:cNvSpPr>
          <p:nvPr userDrawn="1"/>
        </p:nvSpPr>
        <p:spPr bwMode="auto">
          <a:xfrm>
            <a:off x="1833563" y="3284588"/>
            <a:ext cx="8072437" cy="73025"/>
          </a:xfrm>
          <a:prstGeom prst="rect">
            <a:avLst/>
          </a:prstGeom>
          <a:solidFill>
            <a:srgbClr val="FF0000"/>
          </a:solidFill>
          <a:ln w="9525">
            <a:noFill/>
            <a:miter lim="800000"/>
            <a:headEnd/>
            <a:tailEnd/>
          </a:ln>
          <a:effectLst/>
        </p:spPr>
        <p:txBody>
          <a:bodyPr wrap="none" anchor="ctr"/>
          <a:lstStyle/>
          <a:p>
            <a:pPr algn="ctr">
              <a:defRPr/>
            </a:pPr>
            <a:endParaRPr lang="ja-JP" altLang="en-US">
              <a:solidFill>
                <a:srgbClr val="000000"/>
              </a:solidFill>
              <a:ea typeface="ＭＳ Ｐゴシック" pitchFamily="50" charset="-128"/>
            </a:endParaRPr>
          </a:p>
        </p:txBody>
      </p:sp>
      <p:sp>
        <p:nvSpPr>
          <p:cNvPr id="31747" name="Rectangle 3"/>
          <p:cNvSpPr>
            <a:spLocks noGrp="1" noChangeArrowheads="1"/>
          </p:cNvSpPr>
          <p:nvPr>
            <p:ph type="ctrTitle"/>
          </p:nvPr>
        </p:nvSpPr>
        <p:spPr>
          <a:xfrm>
            <a:off x="1784350" y="2133652"/>
            <a:ext cx="8121650" cy="1470025"/>
          </a:xfrm>
        </p:spPr>
        <p:txBody>
          <a:bodyPr/>
          <a:lstStyle>
            <a:lvl1pPr>
              <a:defRPr sz="4000"/>
            </a:lvl1pPr>
          </a:lstStyle>
          <a:p>
            <a:r>
              <a:rPr lang="ja-JP" altLang="en-US"/>
              <a:t>マスタ タイトルの書式設定</a:t>
            </a:r>
          </a:p>
        </p:txBody>
      </p:sp>
      <p:sp>
        <p:nvSpPr>
          <p:cNvPr id="31748" name="Rectangle 4"/>
          <p:cNvSpPr>
            <a:spLocks noGrp="1" noChangeArrowheads="1"/>
          </p:cNvSpPr>
          <p:nvPr>
            <p:ph type="subTitle" idx="1"/>
          </p:nvPr>
        </p:nvSpPr>
        <p:spPr>
          <a:xfrm>
            <a:off x="1485900" y="3886200"/>
            <a:ext cx="6934200" cy="1752600"/>
          </a:xfrm>
        </p:spPr>
        <p:txBody>
          <a:bodyPr/>
          <a:lstStyle>
            <a:lvl1pPr marL="0" indent="0" algn="ctr">
              <a:buFontTx/>
              <a:buNone/>
              <a:defRPr kumimoji="0"/>
            </a:lvl1pPr>
          </a:lstStyle>
          <a:p>
            <a:r>
              <a:rPr lang="ja-JP" altLang="en-US"/>
              <a:t>国土交通省　観光庁</a:t>
            </a:r>
          </a:p>
          <a:p>
            <a:r>
              <a:rPr lang="ja-JP" altLang="en-US"/>
              <a:t>○○課</a:t>
            </a:r>
          </a:p>
          <a:p>
            <a:r>
              <a:rPr lang="ja-JP" altLang="en-US"/>
              <a:t>平成○○年○○月</a:t>
            </a:r>
          </a:p>
        </p:txBody>
      </p:sp>
      <p:sp>
        <p:nvSpPr>
          <p:cNvPr id="6" name="Rectangle 5"/>
          <p:cNvSpPr>
            <a:spLocks noGrp="1" noChangeArrowheads="1"/>
          </p:cNvSpPr>
          <p:nvPr>
            <p:ph type="dt" sz="half" idx="10"/>
          </p:nvPr>
        </p:nvSpPr>
        <p:spPr/>
        <p:txBody>
          <a:bodyPr/>
          <a:lstStyle>
            <a:lvl1pPr>
              <a:defRPr/>
            </a:lvl1pPr>
          </a:lstStyle>
          <a:p>
            <a:pPr>
              <a:defRPr/>
            </a:pPr>
            <a:endParaRPr lang="en-US" altLang="ja-JP"/>
          </a:p>
        </p:txBody>
      </p:sp>
      <p:sp>
        <p:nvSpPr>
          <p:cNvPr id="7" name="Rectangle 6"/>
          <p:cNvSpPr>
            <a:spLocks noGrp="1" noChangeArrowheads="1"/>
          </p:cNvSpPr>
          <p:nvPr>
            <p:ph type="ftr" sz="quarter" idx="11"/>
          </p:nvPr>
        </p:nvSpPr>
        <p:spPr/>
        <p:txBody>
          <a:bodyPr/>
          <a:lstStyle>
            <a:lvl1pPr>
              <a:defRPr/>
            </a:lvl1pPr>
          </a:lstStyle>
          <a:p>
            <a:pPr>
              <a:defRPr/>
            </a:pPr>
            <a:endParaRPr lang="en-US" altLang="ja-JP"/>
          </a:p>
        </p:txBody>
      </p:sp>
      <p:sp>
        <p:nvSpPr>
          <p:cNvPr id="8" name="Rectangle 7"/>
          <p:cNvSpPr>
            <a:spLocks noGrp="1" noChangeArrowheads="1"/>
          </p:cNvSpPr>
          <p:nvPr>
            <p:ph type="sldNum" sz="quarter" idx="12"/>
          </p:nvPr>
        </p:nvSpPr>
        <p:spPr>
          <a:xfrm>
            <a:off x="7099300" y="6245225"/>
            <a:ext cx="2311400" cy="476250"/>
          </a:xfrm>
        </p:spPr>
        <p:txBody>
          <a:bodyPr/>
          <a:lstStyle>
            <a:lvl1pPr>
              <a:defRPr/>
            </a:lvl1pPr>
          </a:lstStyle>
          <a:p>
            <a:pPr>
              <a:defRPr/>
            </a:pPr>
            <a:fld id="{95F76080-4106-4FD0-923E-33F86642076B}"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5"/>
          <p:cNvSpPr>
            <a:spLocks noGrp="1" noChangeArrowheads="1"/>
          </p:cNvSpPr>
          <p:nvPr>
            <p:ph type="sldNum" sz="quarter" idx="12"/>
          </p:nvPr>
        </p:nvSpPr>
        <p:spPr>
          <a:ln/>
        </p:spPr>
        <p:txBody>
          <a:bodyPr/>
          <a:lstStyle>
            <a:lvl1pPr>
              <a:defRPr/>
            </a:lvl1pPr>
          </a:lstStyle>
          <a:p>
            <a:pPr>
              <a:defRPr/>
            </a:pPr>
            <a:fld id="{C50986D0-FF24-4119-AA39-E4F27A970CF1}"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0"/>
            <a:ext cx="2352675" cy="6126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9" y="0"/>
            <a:ext cx="6905625"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5"/>
          <p:cNvSpPr>
            <a:spLocks noGrp="1" noChangeArrowheads="1"/>
          </p:cNvSpPr>
          <p:nvPr>
            <p:ph type="sldNum" sz="quarter" idx="12"/>
          </p:nvPr>
        </p:nvSpPr>
        <p:spPr>
          <a:ln/>
        </p:spPr>
        <p:txBody>
          <a:bodyPr/>
          <a:lstStyle>
            <a:lvl1pPr>
              <a:defRPr/>
            </a:lvl1pPr>
          </a:lstStyle>
          <a:p>
            <a:pPr>
              <a:defRPr/>
            </a:pPr>
            <a:fld id="{4329B150-2D23-4C77-A083-6668BE1A2CB3}" type="slidenum">
              <a:rPr lang="en-US" altLang="ja-JP"/>
              <a:pPr>
                <a:defRPr/>
              </a:pPr>
              <a:t>&lt;#&gt;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0" y="0"/>
            <a:ext cx="9410700" cy="61261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5"/>
          <p:cNvSpPr>
            <a:spLocks noGrp="1" noChangeArrowheads="1"/>
          </p:cNvSpPr>
          <p:nvPr>
            <p:ph type="sldNum" sz="quarter" idx="12"/>
          </p:nvPr>
        </p:nvSpPr>
        <p:spPr>
          <a:ln/>
        </p:spPr>
        <p:txBody>
          <a:bodyPr/>
          <a:lstStyle>
            <a:lvl1pPr>
              <a:defRPr/>
            </a:lvl1pPr>
          </a:lstStyle>
          <a:p>
            <a:pPr>
              <a:defRPr/>
            </a:pPr>
            <a:fld id="{A539FD4F-B34E-4CB3-B557-4F3CCE8AE528}" type="slidenum">
              <a:rPr lang="en-US" altLang="ja-JP"/>
              <a:pPr>
                <a:defRPr/>
              </a:pPr>
              <a:t>&lt;#&gt;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cstate="print"/>
          <a:srcRect t="62230"/>
          <a:stretch>
            <a:fillRect/>
          </a:stretch>
        </p:blipFill>
        <p:spPr bwMode="auto">
          <a:xfrm>
            <a:off x="0" y="6524992"/>
            <a:ext cx="9906000" cy="333008"/>
          </a:xfrm>
          <a:prstGeom prst="rect">
            <a:avLst/>
          </a:prstGeom>
          <a:noFill/>
          <a:ln w="9525">
            <a:noFill/>
            <a:miter lim="800000"/>
            <a:headEnd/>
            <a:tailEnd/>
          </a:ln>
        </p:spPr>
      </p:pic>
      <p:sp>
        <p:nvSpPr>
          <p:cNvPr id="5" name="Rectangle 9"/>
          <p:cNvSpPr>
            <a:spLocks noChangeArrowheads="1"/>
          </p:cNvSpPr>
          <p:nvPr userDrawn="1"/>
        </p:nvSpPr>
        <p:spPr bwMode="auto">
          <a:xfrm>
            <a:off x="1834444" y="3285026"/>
            <a:ext cx="8071556" cy="72537"/>
          </a:xfrm>
          <a:prstGeom prst="rect">
            <a:avLst/>
          </a:prstGeom>
          <a:solidFill>
            <a:srgbClr val="0066CC"/>
          </a:solidFill>
          <a:ln w="9525">
            <a:noFill/>
            <a:miter lim="800000"/>
            <a:headEnd/>
            <a:tailEnd/>
          </a:ln>
          <a:effectLst/>
        </p:spPr>
        <p:txBody>
          <a:bodyPr wrap="none" anchor="ctr"/>
          <a:lstStyle/>
          <a:p>
            <a:pPr>
              <a:defRPr/>
            </a:pPr>
            <a:endParaRPr lang="ja-JP" altLang="en-US">
              <a:solidFill>
                <a:prstClr val="black"/>
              </a:solidFill>
              <a:ea typeface="ＭＳ Ｐゴシック" pitchFamily="50" charset="-128"/>
            </a:endParaRPr>
          </a:p>
        </p:txBody>
      </p:sp>
      <p:pic>
        <p:nvPicPr>
          <p:cNvPr id="6" name="Picture 11"/>
          <p:cNvPicPr>
            <a:picLocks noChangeAspect="1" noChangeArrowheads="1"/>
          </p:cNvPicPr>
          <p:nvPr userDrawn="1"/>
        </p:nvPicPr>
        <p:blipFill>
          <a:blip r:embed="rId3" cstate="print"/>
          <a:srcRect/>
          <a:stretch>
            <a:fillRect/>
          </a:stretch>
        </p:blipFill>
        <p:spPr bwMode="auto">
          <a:xfrm>
            <a:off x="0" y="6051306"/>
            <a:ext cx="2302228" cy="473686"/>
          </a:xfrm>
          <a:prstGeom prst="rect">
            <a:avLst/>
          </a:prstGeom>
          <a:noFill/>
          <a:ln w="9525">
            <a:noFill/>
            <a:miter lim="800000"/>
            <a:headEnd/>
            <a:tailEnd/>
          </a:ln>
        </p:spPr>
      </p:pic>
      <p:sp>
        <p:nvSpPr>
          <p:cNvPr id="7" name="Text Box 12"/>
          <p:cNvSpPr txBox="1">
            <a:spLocks noChangeArrowheads="1"/>
          </p:cNvSpPr>
          <p:nvPr userDrawn="1"/>
        </p:nvSpPr>
        <p:spPr bwMode="auto">
          <a:xfrm>
            <a:off x="1" y="6524992"/>
            <a:ext cx="3642920" cy="276999"/>
          </a:xfrm>
          <a:prstGeom prst="rect">
            <a:avLst/>
          </a:prstGeom>
          <a:noFill/>
          <a:ln w="9525">
            <a:noFill/>
            <a:miter lim="800000"/>
            <a:headEnd/>
            <a:tailEnd/>
          </a:ln>
          <a:effectLst/>
        </p:spPr>
        <p:txBody>
          <a:bodyPr wrap="none">
            <a:spAutoFit/>
          </a:bodyPr>
          <a:lstStyle/>
          <a:p>
            <a:pPr>
              <a:defRPr/>
            </a:pPr>
            <a:r>
              <a:rPr lang="en-US" altLang="ja-JP" sz="1200" i="1">
                <a:solidFill>
                  <a:prstClr val="white"/>
                </a:solidFill>
                <a:latin typeface="Times New Roman" pitchFamily="18" charset="0"/>
                <a:ea typeface="ＭＳ Ｐゴシック" pitchFamily="50" charset="-128"/>
              </a:rPr>
              <a:t>Ministry of Land, Infrastructure, Transport and Tourism</a:t>
            </a:r>
          </a:p>
        </p:txBody>
      </p:sp>
      <p:sp>
        <p:nvSpPr>
          <p:cNvPr id="3074" name="Rectangle 2"/>
          <p:cNvSpPr>
            <a:spLocks noGrp="1" noChangeArrowheads="1"/>
          </p:cNvSpPr>
          <p:nvPr>
            <p:ph type="ctrTitle"/>
          </p:nvPr>
        </p:nvSpPr>
        <p:spPr>
          <a:xfrm>
            <a:off x="1754189" y="2133601"/>
            <a:ext cx="8151813" cy="1470025"/>
          </a:xfrm>
        </p:spPr>
        <p:txBody>
          <a:bodyPr/>
          <a:lstStyle>
            <a:lvl1pPr>
              <a:defRPr sz="4000"/>
            </a:lvl1pPr>
          </a:lstStyle>
          <a:p>
            <a:r>
              <a:rPr lang="ja-JP" altLang="en-US"/>
              <a:t>マスタ タイトルの書式設定</a:t>
            </a:r>
          </a:p>
        </p:txBody>
      </p:sp>
      <p:sp>
        <p:nvSpPr>
          <p:cNvPr id="3075" name="Rectangle 3"/>
          <p:cNvSpPr>
            <a:spLocks noGrp="1" noChangeArrowheads="1"/>
          </p:cNvSpPr>
          <p:nvPr>
            <p:ph type="subTitle" idx="1"/>
          </p:nvPr>
        </p:nvSpPr>
        <p:spPr>
          <a:xfrm>
            <a:off x="1485900" y="3886200"/>
            <a:ext cx="6934200" cy="1752600"/>
          </a:xfrm>
        </p:spPr>
        <p:txBody>
          <a:bodyPr/>
          <a:lstStyle>
            <a:lvl1pPr marL="0" indent="0" algn="ctr">
              <a:buFontTx/>
              <a:buNone/>
              <a:defRPr/>
            </a:lvl1pPr>
          </a:lstStyle>
          <a:p>
            <a:r>
              <a:rPr lang="ja-JP" altLang="en-US"/>
              <a:t>マスタ サブタイトルの書式設定</a:t>
            </a:r>
          </a:p>
        </p:txBody>
      </p:sp>
      <p:sp>
        <p:nvSpPr>
          <p:cNvPr id="8" name="Rectangle 4"/>
          <p:cNvSpPr>
            <a:spLocks noGrp="1" noChangeArrowheads="1"/>
          </p:cNvSpPr>
          <p:nvPr>
            <p:ph type="dt" sz="half" idx="10"/>
          </p:nvPr>
        </p:nvSpPr>
        <p:spPr/>
        <p:txBody>
          <a:bodyPr/>
          <a:lstStyle>
            <a:lvl1pPr>
              <a:defRPr/>
            </a:lvl1pPr>
          </a:lstStyle>
          <a:p>
            <a:pPr>
              <a:defRPr/>
            </a:pPr>
            <a:fld id="{8481FFB9-2DEC-4538-A92F-55E264CBFF9E}" type="datetime1">
              <a:rPr lang="ja-JP" altLang="en-US" smtClean="0">
                <a:solidFill>
                  <a:prstClr val="black"/>
                </a:solidFill>
              </a:rPr>
              <a:pPr>
                <a:defRPr/>
              </a:pPr>
              <a:t>2013/7/24</a:t>
            </a:fld>
            <a:endParaRPr lang="en-US" altLang="ja-JP">
              <a:solidFill>
                <a:prstClr val="black"/>
              </a:solidFill>
            </a:endParaRPr>
          </a:p>
        </p:txBody>
      </p:sp>
      <p:sp>
        <p:nvSpPr>
          <p:cNvPr id="9" name="Rectangle 5"/>
          <p:cNvSpPr>
            <a:spLocks noGrp="1" noChangeArrowheads="1"/>
          </p:cNvSpPr>
          <p:nvPr>
            <p:ph type="ftr" sz="quarter" idx="11"/>
          </p:nvPr>
        </p:nvSpPr>
        <p:spPr/>
        <p:txBody>
          <a:bodyPr/>
          <a:lstStyle>
            <a:lvl1pPr>
              <a:defRPr/>
            </a:lvl1pPr>
          </a:lstStyle>
          <a:p>
            <a:pPr>
              <a:defRPr/>
            </a:pPr>
            <a:endParaRPr lang="en-US" altLang="ja-JP">
              <a:solidFill>
                <a:prstClr val="black"/>
              </a:solidFill>
            </a:endParaRPr>
          </a:p>
        </p:txBody>
      </p:sp>
      <p:sp>
        <p:nvSpPr>
          <p:cNvPr id="10" name="Rectangle 6"/>
          <p:cNvSpPr>
            <a:spLocks noGrp="1" noChangeArrowheads="1"/>
          </p:cNvSpPr>
          <p:nvPr>
            <p:ph type="sldNum" sz="quarter" idx="12"/>
          </p:nvPr>
        </p:nvSpPr>
        <p:spPr>
          <a:xfrm>
            <a:off x="7099300" y="6244737"/>
            <a:ext cx="2311400" cy="476983"/>
          </a:xfrm>
        </p:spPr>
        <p:txBody>
          <a:bodyPr/>
          <a:lstStyle>
            <a:lvl1pPr>
              <a:defRPr/>
            </a:lvl1pPr>
          </a:lstStyle>
          <a:p>
            <a:pPr>
              <a:defRPr/>
            </a:pPr>
            <a:fld id="{86B469F3-D554-4048-928C-AF025E202304}" type="slidenum">
              <a:rPr lang="en-US" altLang="ja-JP">
                <a:solidFill>
                  <a:prstClr val="black"/>
                </a:solidFill>
              </a:rPr>
              <a:pPr>
                <a:defRPr/>
              </a:pPr>
              <a:t>&lt;#&gt;</a:t>
            </a:fld>
            <a:endParaRPr lang="en-US" altLang="ja-JP">
              <a:solidFill>
                <a:prstClr val="black"/>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6BCCA0C5-3837-409C-9CE7-0F49C85F448A}" type="datetime1">
              <a:rPr lang="ja-JP" altLang="en-US" smtClean="0">
                <a:solidFill>
                  <a:prstClr val="black"/>
                </a:solidFill>
              </a:rPr>
              <a:pPr>
                <a:defRPr/>
              </a:pPr>
              <a:t>2013/7/24</a:t>
            </a:fld>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DB1B9F3-7A1F-4B0B-BF06-E33FE43FCDF0}" type="slidenum">
              <a:rPr lang="en-US" altLang="ja-JP">
                <a:solidFill>
                  <a:prstClr val="black"/>
                </a:solidFill>
              </a:rPr>
              <a:pPr>
                <a:defRPr/>
              </a:pPr>
              <a:t>&lt;#&gt;</a:t>
            </a:fld>
            <a:endParaRPr lang="en-US" altLang="ja-JP">
              <a:solidFill>
                <a:prstClr val="black"/>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0"/>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4"/>
            <a:ext cx="8420100" cy="150018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BED2F739-91AE-48D5-AD82-AD90E97BC42B}" type="datetime1">
              <a:rPr lang="ja-JP" altLang="en-US" smtClean="0">
                <a:solidFill>
                  <a:prstClr val="black"/>
                </a:solidFill>
              </a:rPr>
              <a:pPr>
                <a:defRPr/>
              </a:pPr>
              <a:t>2013/7/24</a:t>
            </a:fld>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38A955F-D7C9-48E7-B126-C435D04EF312}" type="slidenum">
              <a:rPr lang="en-US" altLang="ja-JP">
                <a:solidFill>
                  <a:prstClr val="black"/>
                </a:solidFill>
              </a:rPr>
              <a:pPr>
                <a:defRPr/>
              </a:pPr>
              <a:t>&lt;#&gt;</a:t>
            </a:fld>
            <a:endParaRPr lang="en-US" altLang="ja-JP">
              <a:solidFill>
                <a:prstClr val="black"/>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49F99E1C-85DC-45FA-9AD7-FF6A253AB45F}" type="datetime1">
              <a:rPr lang="ja-JP" altLang="en-US" smtClean="0">
                <a:solidFill>
                  <a:prstClr val="black"/>
                </a:solidFill>
              </a:rPr>
              <a:pPr>
                <a:defRPr/>
              </a:pPr>
              <a:t>2013/7/24</a:t>
            </a:fld>
            <a:endParaRPr lang="en-US" altLang="ja-JP">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2816CB5-4735-4417-A6BE-541377671EAD}" type="slidenum">
              <a:rPr lang="en-US" altLang="ja-JP">
                <a:solidFill>
                  <a:prstClr val="black"/>
                </a:solidFill>
              </a:rPr>
              <a:pPr>
                <a:defRPr/>
              </a:pPr>
              <a:t>&lt;#&gt;</a:t>
            </a:fld>
            <a:endParaRPr lang="en-US" altLang="ja-JP">
              <a:solidFill>
                <a:prstClr val="black"/>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F402219E-2C4B-48A8-8CDF-2D72722509AA}" type="datetime1">
              <a:rPr lang="ja-JP" altLang="en-US" smtClean="0">
                <a:solidFill>
                  <a:prstClr val="black"/>
                </a:solidFill>
              </a:rPr>
              <a:pPr>
                <a:defRPr/>
              </a:pPr>
              <a:t>2013/7/24</a:t>
            </a:fld>
            <a:endParaRPr lang="en-US" altLang="ja-JP">
              <a:solidFill>
                <a:prstClr val="black"/>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76241203-7C23-4E77-B4E3-C5235B316ED1}" type="slidenum">
              <a:rPr lang="en-US" altLang="ja-JP">
                <a:solidFill>
                  <a:prstClr val="black"/>
                </a:solidFill>
              </a:rPr>
              <a:pPr>
                <a:defRPr/>
              </a:pPr>
              <a:t>&lt;#&gt;</a:t>
            </a:fld>
            <a:endParaRPr lang="en-US" altLang="ja-JP">
              <a:solidFill>
                <a:prstClr val="black"/>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AB5D002F-5C4C-412C-AF2E-32A6C12C8E8D}" type="datetime1">
              <a:rPr lang="ja-JP" altLang="en-US" smtClean="0">
                <a:solidFill>
                  <a:prstClr val="black"/>
                </a:solidFill>
              </a:rPr>
              <a:pPr>
                <a:defRPr/>
              </a:pPr>
              <a:t>2013/7/24</a:t>
            </a:fld>
            <a:endParaRPr lang="en-US" altLang="ja-JP">
              <a:solidFill>
                <a:prstClr val="black"/>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BAEDF933-85EC-4138-BD80-4F72DA109A42}" type="slidenum">
              <a:rPr lang="en-US" altLang="ja-JP">
                <a:solidFill>
                  <a:prstClr val="black"/>
                </a:solidFill>
              </a:rPr>
              <a:pPr>
                <a:defRPr/>
              </a:pPr>
              <a:t>&lt;#&gt;</a:t>
            </a:fld>
            <a:endParaRPr lang="en-US" altLang="ja-JP">
              <a:solidFill>
                <a:prstClr val="black"/>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75A834D-C5A7-4F98-84A4-431CF7880DAE}" type="datetime1">
              <a:rPr lang="ja-JP" altLang="en-US" smtClean="0">
                <a:solidFill>
                  <a:prstClr val="black"/>
                </a:solidFill>
              </a:rPr>
              <a:pPr>
                <a:defRPr/>
              </a:pPr>
              <a:t>2013/7/24</a:t>
            </a:fld>
            <a:endParaRPr lang="en-US" altLang="ja-JP">
              <a:solidFill>
                <a:prstClr val="black"/>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E2B60905-E349-4B79-BC05-697A599C53B2}" type="slidenum">
              <a:rPr lang="en-US" altLang="ja-JP">
                <a:solidFill>
                  <a:prstClr val="black"/>
                </a:solidFill>
              </a:rPr>
              <a:pPr>
                <a:defRPr/>
              </a:pPr>
              <a:t>&lt;#&gt;</a:t>
            </a:fld>
            <a:endParaRPr lang="en-US" altLang="ja-JP">
              <a:solidFill>
                <a:prstClr val="black"/>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5"/>
          <p:cNvSpPr>
            <a:spLocks noGrp="1" noChangeArrowheads="1"/>
          </p:cNvSpPr>
          <p:nvPr>
            <p:ph type="sldNum" sz="quarter" idx="12"/>
          </p:nvPr>
        </p:nvSpPr>
        <p:spPr>
          <a:ln/>
        </p:spPr>
        <p:txBody>
          <a:bodyPr/>
          <a:lstStyle>
            <a:lvl1pPr>
              <a:defRPr/>
            </a:lvl1pPr>
          </a:lstStyle>
          <a:p>
            <a:pPr>
              <a:defRPr/>
            </a:pPr>
            <a:fld id="{4EB76165-24E6-482D-8D9C-7D8AF1878F01}" type="slidenum">
              <a:rPr lang="en-US" altLang="ja-JP"/>
              <a:pPr>
                <a:defRPr/>
              </a:pPr>
              <a:t>&lt;#&gt;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2" y="273051"/>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1" y="273051"/>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2"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937D3BB2-8723-461B-9802-E4197460CEAF}" type="datetime1">
              <a:rPr lang="ja-JP" altLang="en-US" smtClean="0">
                <a:solidFill>
                  <a:prstClr val="black"/>
                </a:solidFill>
              </a:rPr>
              <a:pPr>
                <a:defRPr/>
              </a:pPr>
              <a:t>2013/7/24</a:t>
            </a:fld>
            <a:endParaRPr lang="en-US" altLang="ja-JP">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CD1AE23-7406-4AF6-98FA-10C36826677C}" type="slidenum">
              <a:rPr lang="en-US" altLang="ja-JP">
                <a:solidFill>
                  <a:prstClr val="black"/>
                </a:solidFill>
              </a:rPr>
              <a:pPr>
                <a:defRPr/>
              </a:pPr>
              <a:t>&lt;#&gt;</a:t>
            </a:fld>
            <a:endParaRPr lang="en-US" altLang="ja-JP">
              <a:solidFill>
                <a:prstClr val="black"/>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1"/>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645" y="5367339"/>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277A83A2-0AB2-4749-9717-CD1B2F9F2260}" type="datetime1">
              <a:rPr lang="ja-JP" altLang="en-US" smtClean="0">
                <a:solidFill>
                  <a:prstClr val="black"/>
                </a:solidFill>
              </a:rPr>
              <a:pPr>
                <a:defRPr/>
              </a:pPr>
              <a:t>2013/7/24</a:t>
            </a:fld>
            <a:endParaRPr lang="en-US" altLang="ja-JP">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FA960A9-FAE5-4B76-B89F-5C63E41E8EE4}" type="slidenum">
              <a:rPr lang="en-US" altLang="ja-JP">
                <a:solidFill>
                  <a:prstClr val="black"/>
                </a:solidFill>
              </a:rPr>
              <a:pPr>
                <a:defRPr/>
              </a:pPr>
              <a:t>&lt;#&gt;</a:t>
            </a:fld>
            <a:endParaRPr lang="en-US" altLang="ja-JP">
              <a:solidFill>
                <a:prstClr val="black"/>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41C1D0E1-3996-478D-9D56-96590FC55E7C}" type="datetime1">
              <a:rPr lang="ja-JP" altLang="en-US" smtClean="0">
                <a:solidFill>
                  <a:prstClr val="black"/>
                </a:solidFill>
              </a:rPr>
              <a:pPr>
                <a:defRPr/>
              </a:pPr>
              <a:t>2013/7/24</a:t>
            </a:fld>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F1DD03B-D598-40FD-9154-29C124F7D149}" type="slidenum">
              <a:rPr lang="en-US" altLang="ja-JP">
                <a:solidFill>
                  <a:prstClr val="black"/>
                </a:solidFill>
              </a:rPr>
              <a:pPr>
                <a:defRPr/>
              </a:pPr>
              <a:t>&lt;#&gt;</a:t>
            </a:fld>
            <a:endParaRPr lang="en-US" altLang="ja-JP">
              <a:solidFill>
                <a:prstClr val="black"/>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7" y="1"/>
            <a:ext cx="2352675" cy="6126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1" y="1"/>
            <a:ext cx="6892925"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3CA4C14D-AE49-4885-9B70-E50B4A7A7C2A}" type="datetime1">
              <a:rPr lang="ja-JP" altLang="en-US" smtClean="0">
                <a:solidFill>
                  <a:prstClr val="black"/>
                </a:solidFill>
              </a:rPr>
              <a:pPr>
                <a:defRPr/>
              </a:pPr>
              <a:t>2013/7/24</a:t>
            </a:fld>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CFAA9CB-FD1E-4765-BD8F-C9D28CE12CC0}" type="slidenum">
              <a:rPr lang="en-US" altLang="ja-JP">
                <a:solidFill>
                  <a:prstClr val="black"/>
                </a:solidFill>
              </a:rPr>
              <a:pPr>
                <a:defRPr/>
              </a:pPr>
              <a:t>&lt;#&gt;</a:t>
            </a:fld>
            <a:endParaRPr lang="en-US" altLang="ja-JP">
              <a:solidFill>
                <a:prstClr val="black"/>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52"/>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5"/>
          <p:cNvSpPr>
            <a:spLocks noGrp="1" noChangeArrowheads="1"/>
          </p:cNvSpPr>
          <p:nvPr>
            <p:ph type="sldNum" sz="quarter" idx="12"/>
          </p:nvPr>
        </p:nvSpPr>
        <p:spPr>
          <a:ln/>
        </p:spPr>
        <p:txBody>
          <a:bodyPr/>
          <a:lstStyle>
            <a:lvl1pPr>
              <a:defRPr/>
            </a:lvl1pPr>
          </a:lstStyle>
          <a:p>
            <a:pPr>
              <a:defRPr/>
            </a:pPr>
            <a:fld id="{AFE3D04E-F256-46F0-9782-D7E421F153CC}"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3"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199"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5"/>
          <p:cNvSpPr>
            <a:spLocks noGrp="1" noChangeArrowheads="1"/>
          </p:cNvSpPr>
          <p:nvPr>
            <p:ph type="sldNum" sz="quarter" idx="12"/>
          </p:nvPr>
        </p:nvSpPr>
        <p:spPr>
          <a:ln/>
        </p:spPr>
        <p:txBody>
          <a:bodyPr/>
          <a:lstStyle>
            <a:lvl1pPr>
              <a:defRPr/>
            </a:lvl1pPr>
          </a:lstStyle>
          <a:p>
            <a:pPr>
              <a:defRPr/>
            </a:pPr>
            <a:fld id="{42E316F5-2307-453A-B1AB-B6972EBCD19C}"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404"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404"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5"/>
          <p:cNvSpPr>
            <a:spLocks noGrp="1" noChangeArrowheads="1"/>
          </p:cNvSpPr>
          <p:nvPr>
            <p:ph type="sldNum" sz="quarter" idx="12"/>
          </p:nvPr>
        </p:nvSpPr>
        <p:spPr>
          <a:ln/>
        </p:spPr>
        <p:txBody>
          <a:bodyPr/>
          <a:lstStyle>
            <a:lvl1pPr>
              <a:defRPr/>
            </a:lvl1pPr>
          </a:lstStyle>
          <a:p>
            <a:pPr>
              <a:defRPr/>
            </a:pPr>
            <a:fld id="{810C96B1-10DC-464B-9B6F-C6957F73C3D4}"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5"/>
          <p:cNvSpPr>
            <a:spLocks noGrp="1" noChangeArrowheads="1"/>
          </p:cNvSpPr>
          <p:nvPr>
            <p:ph type="sldNum" sz="quarter" idx="12"/>
          </p:nvPr>
        </p:nvSpPr>
        <p:spPr>
          <a:ln/>
        </p:spPr>
        <p:txBody>
          <a:bodyPr/>
          <a:lstStyle>
            <a:lvl1pPr>
              <a:defRPr/>
            </a:lvl1pPr>
          </a:lstStyle>
          <a:p>
            <a:pPr>
              <a:defRPr/>
            </a:pPr>
            <a:fld id="{22FB11FF-0E84-4F40-BBCA-DF7F5140FBCE}"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5"/>
          <p:cNvSpPr>
            <a:spLocks noGrp="1" noChangeArrowheads="1"/>
          </p:cNvSpPr>
          <p:nvPr>
            <p:ph type="sldNum" sz="quarter" idx="12"/>
          </p:nvPr>
        </p:nvSpPr>
        <p:spPr>
          <a:ln/>
        </p:spPr>
        <p:txBody>
          <a:bodyPr/>
          <a:lstStyle>
            <a:lvl1pPr>
              <a:defRPr/>
            </a:lvl1pPr>
          </a:lstStyle>
          <a:p>
            <a:pPr>
              <a:defRPr/>
            </a:pPr>
            <a:fld id="{AB51D1E9-9A2E-4198-8857-B728B406E6FF}"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499" y="27305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2"/>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5"/>
          <p:cNvSpPr>
            <a:spLocks noGrp="1" noChangeArrowheads="1"/>
          </p:cNvSpPr>
          <p:nvPr>
            <p:ph type="sldNum" sz="quarter" idx="12"/>
          </p:nvPr>
        </p:nvSpPr>
        <p:spPr>
          <a:ln/>
        </p:spPr>
        <p:txBody>
          <a:bodyPr/>
          <a:lstStyle>
            <a:lvl1pPr>
              <a:defRPr/>
            </a:lvl1pPr>
          </a:lstStyle>
          <a:p>
            <a:pPr>
              <a:defRPr/>
            </a:pPr>
            <a:fld id="{0488D4B4-8A7F-45A8-BD85-4B3F0783C2CD}"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5"/>
          <p:cNvSpPr>
            <a:spLocks noGrp="1" noChangeArrowheads="1"/>
          </p:cNvSpPr>
          <p:nvPr>
            <p:ph type="sldNum" sz="quarter" idx="12"/>
          </p:nvPr>
        </p:nvSpPr>
        <p:spPr>
          <a:ln/>
        </p:spPr>
        <p:txBody>
          <a:bodyPr/>
          <a:lstStyle>
            <a:lvl1pPr>
              <a:defRPr/>
            </a:lvl1pPr>
          </a:lstStyle>
          <a:p>
            <a:pPr>
              <a:defRPr/>
            </a:pPr>
            <a:fld id="{9B7F65F7-11AC-478E-9DB3-2B4789728A79}"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3.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image" Target="../media/image6.wmf"/><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5.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body" idx="1"/>
          </p:nvPr>
        </p:nvSpPr>
        <p:spPr bwMode="auto">
          <a:xfrm>
            <a:off x="495300" y="1600204"/>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30723" name="Rectangle 3"/>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solidFill>
                  <a:srgbClr val="000000"/>
                </a:solidFill>
                <a:latin typeface="Arial" charset="0"/>
                <a:ea typeface="ＭＳ Ｐゴシック" pitchFamily="50" charset="-128"/>
              </a:defRPr>
            </a:lvl1pPr>
          </a:lstStyle>
          <a:p>
            <a:pPr>
              <a:defRPr/>
            </a:pPr>
            <a:endParaRPr lang="en-US" altLang="ja-JP"/>
          </a:p>
        </p:txBody>
      </p:sp>
      <p:sp>
        <p:nvSpPr>
          <p:cNvPr id="30724" name="Rectangle 4"/>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ea typeface="ＭＳ Ｐゴシック" pitchFamily="50" charset="-128"/>
              </a:defRPr>
            </a:lvl1pPr>
          </a:lstStyle>
          <a:p>
            <a:pPr>
              <a:defRPr/>
            </a:pPr>
            <a:endParaRPr lang="en-US" altLang="ja-JP"/>
          </a:p>
        </p:txBody>
      </p:sp>
      <p:sp>
        <p:nvSpPr>
          <p:cNvPr id="30725" name="Rectangle 5"/>
          <p:cNvSpPr>
            <a:spLocks noGrp="1" noChangeArrowheads="1"/>
          </p:cNvSpPr>
          <p:nvPr>
            <p:ph type="sldNum" sz="quarter" idx="4"/>
          </p:nvPr>
        </p:nvSpPr>
        <p:spPr bwMode="auto">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ea typeface="ＭＳ Ｐゴシック" pitchFamily="50" charset="-128"/>
              </a:defRPr>
            </a:lvl1pPr>
          </a:lstStyle>
          <a:p>
            <a:pPr>
              <a:defRPr/>
            </a:pPr>
            <a:fld id="{39F59131-BD96-44AF-908E-5492502580DD}" type="slidenum">
              <a:rPr lang="en-US" altLang="ja-JP"/>
              <a:pPr>
                <a:defRPr/>
              </a:pPr>
              <a:t>&lt;#&gt;</a:t>
            </a:fld>
            <a:endParaRPr lang="en-US" altLang="ja-JP"/>
          </a:p>
        </p:txBody>
      </p:sp>
      <p:sp>
        <p:nvSpPr>
          <p:cNvPr id="30726" name="Rectangle 6"/>
          <p:cNvSpPr>
            <a:spLocks noChangeArrowheads="1"/>
          </p:cNvSpPr>
          <p:nvPr/>
        </p:nvSpPr>
        <p:spPr bwMode="auto">
          <a:xfrm>
            <a:off x="0" y="1"/>
            <a:ext cx="9906000" cy="366713"/>
          </a:xfrm>
          <a:prstGeom prst="rect">
            <a:avLst/>
          </a:prstGeom>
          <a:noFill/>
          <a:ln w="9525" algn="ctr">
            <a:noFill/>
            <a:miter lim="800000"/>
            <a:headEnd/>
            <a:tailEnd/>
          </a:ln>
          <a:effectLst/>
        </p:spPr>
        <p:txBody>
          <a:bodyPr wrap="none" anchor="ctr"/>
          <a:lstStyle/>
          <a:p>
            <a:pPr algn="ctr">
              <a:defRPr/>
            </a:pPr>
            <a:endParaRPr lang="ja-JP" altLang="en-US">
              <a:solidFill>
                <a:srgbClr val="000000"/>
              </a:solidFill>
              <a:ea typeface="ＭＳ Ｐゴシック" pitchFamily="50" charset="-128"/>
            </a:endParaRPr>
          </a:p>
        </p:txBody>
      </p:sp>
      <p:grpSp>
        <p:nvGrpSpPr>
          <p:cNvPr id="2" name="Group 27"/>
          <p:cNvGrpSpPr>
            <a:grpSpLocks/>
          </p:cNvGrpSpPr>
          <p:nvPr/>
        </p:nvGrpSpPr>
        <p:grpSpPr bwMode="auto">
          <a:xfrm>
            <a:off x="0" y="333378"/>
            <a:ext cx="9906000" cy="214313"/>
            <a:chOff x="0" y="255"/>
            <a:chExt cx="6240" cy="135"/>
          </a:xfrm>
        </p:grpSpPr>
        <p:sp>
          <p:nvSpPr>
            <p:cNvPr id="30748" name="Rectangle 28"/>
            <p:cNvSpPr>
              <a:spLocks noChangeArrowheads="1"/>
            </p:cNvSpPr>
            <p:nvPr userDrawn="1"/>
          </p:nvSpPr>
          <p:spPr bwMode="auto">
            <a:xfrm>
              <a:off x="0" y="345"/>
              <a:ext cx="6240" cy="45"/>
            </a:xfrm>
            <a:prstGeom prst="rect">
              <a:avLst/>
            </a:prstGeom>
            <a:solidFill>
              <a:srgbClr val="FF0000"/>
            </a:solidFill>
            <a:ln w="9525" algn="ctr">
              <a:noFill/>
              <a:miter lim="800000"/>
              <a:headEnd/>
              <a:tailEnd/>
            </a:ln>
            <a:effectLst/>
          </p:spPr>
          <p:txBody>
            <a:bodyPr wrap="none" anchor="ctr"/>
            <a:lstStyle/>
            <a:p>
              <a:pPr algn="ctr">
                <a:defRPr/>
              </a:pPr>
              <a:endParaRPr lang="ja-JP" altLang="en-US">
                <a:solidFill>
                  <a:srgbClr val="000000"/>
                </a:solidFill>
                <a:ea typeface="ＭＳ Ｐゴシック" pitchFamily="50" charset="-128"/>
              </a:endParaRPr>
            </a:p>
          </p:txBody>
        </p:sp>
        <p:sp>
          <p:nvSpPr>
            <p:cNvPr id="30749" name="Rectangle 29"/>
            <p:cNvSpPr>
              <a:spLocks noChangeArrowheads="1"/>
            </p:cNvSpPr>
            <p:nvPr userDrawn="1"/>
          </p:nvSpPr>
          <p:spPr bwMode="auto">
            <a:xfrm>
              <a:off x="0" y="300"/>
              <a:ext cx="6240" cy="45"/>
            </a:xfrm>
            <a:prstGeom prst="rect">
              <a:avLst/>
            </a:prstGeom>
            <a:solidFill>
              <a:srgbClr val="FF3399"/>
            </a:solidFill>
            <a:ln w="9525" algn="ctr">
              <a:noFill/>
              <a:miter lim="800000"/>
              <a:headEnd/>
              <a:tailEnd/>
            </a:ln>
            <a:effectLst/>
          </p:spPr>
          <p:txBody>
            <a:bodyPr wrap="none" anchor="ctr"/>
            <a:lstStyle/>
            <a:p>
              <a:pPr algn="ctr">
                <a:defRPr/>
              </a:pPr>
              <a:endParaRPr lang="ja-JP" altLang="en-US">
                <a:solidFill>
                  <a:srgbClr val="000000"/>
                </a:solidFill>
                <a:ea typeface="ＭＳ Ｐゴシック" pitchFamily="50" charset="-128"/>
              </a:endParaRPr>
            </a:p>
          </p:txBody>
        </p:sp>
        <p:sp>
          <p:nvSpPr>
            <p:cNvPr id="30750" name="Rectangle 30"/>
            <p:cNvSpPr>
              <a:spLocks noChangeArrowheads="1"/>
            </p:cNvSpPr>
            <p:nvPr userDrawn="1"/>
          </p:nvSpPr>
          <p:spPr bwMode="auto">
            <a:xfrm>
              <a:off x="0" y="255"/>
              <a:ext cx="6240" cy="45"/>
            </a:xfrm>
            <a:prstGeom prst="rect">
              <a:avLst/>
            </a:prstGeom>
            <a:solidFill>
              <a:srgbClr val="FFCCFF"/>
            </a:solidFill>
            <a:ln w="9525" algn="ctr">
              <a:noFill/>
              <a:miter lim="800000"/>
              <a:headEnd/>
              <a:tailEnd/>
            </a:ln>
            <a:effectLst/>
          </p:spPr>
          <p:txBody>
            <a:bodyPr wrap="none" anchor="ctr"/>
            <a:lstStyle/>
            <a:p>
              <a:pPr algn="ctr">
                <a:defRPr/>
              </a:pPr>
              <a:endParaRPr lang="ja-JP" altLang="en-US">
                <a:solidFill>
                  <a:srgbClr val="000000"/>
                </a:solidFill>
                <a:ea typeface="ＭＳ Ｐゴシック" pitchFamily="50" charset="-128"/>
              </a:endParaRPr>
            </a:p>
          </p:txBody>
        </p:sp>
      </p:grpSp>
      <p:sp>
        <p:nvSpPr>
          <p:cNvPr id="45064" name="Rectangle 22"/>
          <p:cNvSpPr>
            <a:spLocks noGrp="1" noChangeArrowheads="1"/>
          </p:cNvSpPr>
          <p:nvPr>
            <p:ph type="title"/>
          </p:nvPr>
        </p:nvSpPr>
        <p:spPr bwMode="auto">
          <a:xfrm>
            <a:off x="1" y="0"/>
            <a:ext cx="8266113"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pic>
        <p:nvPicPr>
          <p:cNvPr id="45065" name="Picture 32" descr="ppjtitle"/>
          <p:cNvPicPr>
            <a:picLocks noChangeAspect="1" noChangeArrowheads="1"/>
          </p:cNvPicPr>
          <p:nvPr/>
        </p:nvPicPr>
        <p:blipFill>
          <a:blip r:embed="rId14" cstate="print"/>
          <a:srcRect/>
          <a:stretch>
            <a:fillRect/>
          </a:stretch>
        </p:blipFill>
        <p:spPr bwMode="auto">
          <a:xfrm>
            <a:off x="8697940" y="1"/>
            <a:ext cx="1208087" cy="3349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96" r:id="rId12"/>
  </p:sldLayoutIdLst>
  <p:txStyles>
    <p:title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0" fontAlgn="base" hangingPunct="0">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0" fontAlgn="base" hangingPunct="0">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0" fontAlgn="base" hangingPunct="0">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95300" y="1600201"/>
            <a:ext cx="8915400" cy="45258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300" y="6244737"/>
            <a:ext cx="2311400" cy="47698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8F1D45EA-B7B0-4A13-B079-44D10A52CDF9}" type="datetime1">
              <a:rPr lang="ja-JP" altLang="en-US" smtClean="0">
                <a:solidFill>
                  <a:prstClr val="black"/>
                </a:solidFill>
                <a:ea typeface="ＭＳ Ｐゴシック" pitchFamily="50" charset="-128"/>
              </a:rPr>
              <a:pPr>
                <a:defRPr/>
              </a:pPr>
              <a:t>2013/7/24</a:t>
            </a:fld>
            <a:endParaRPr lang="en-US" altLang="ja-JP">
              <a:solidFill>
                <a:prstClr val="black"/>
              </a:solidFill>
              <a:ea typeface="ＭＳ Ｐゴシック" pitchFamily="50" charset="-128"/>
            </a:endParaRPr>
          </a:p>
        </p:txBody>
      </p:sp>
      <p:sp>
        <p:nvSpPr>
          <p:cNvPr id="1029" name="Rectangle 5"/>
          <p:cNvSpPr>
            <a:spLocks noGrp="1" noChangeArrowheads="1"/>
          </p:cNvSpPr>
          <p:nvPr>
            <p:ph type="ftr" sz="quarter" idx="3"/>
          </p:nvPr>
        </p:nvSpPr>
        <p:spPr bwMode="auto">
          <a:xfrm>
            <a:off x="3384550" y="6244737"/>
            <a:ext cx="3136900" cy="47698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a:solidFill>
                <a:prstClr val="black"/>
              </a:solidFill>
              <a:ea typeface="ＭＳ Ｐゴシック" pitchFamily="50" charset="-128"/>
            </a:endParaRPr>
          </a:p>
        </p:txBody>
      </p:sp>
      <p:sp>
        <p:nvSpPr>
          <p:cNvPr id="1030" name="Rectangle 6"/>
          <p:cNvSpPr>
            <a:spLocks noGrp="1" noChangeArrowheads="1"/>
          </p:cNvSpPr>
          <p:nvPr>
            <p:ph type="sldNum" sz="quarter" idx="4"/>
          </p:nvPr>
        </p:nvSpPr>
        <p:spPr bwMode="auto">
          <a:xfrm>
            <a:off x="7594600" y="6237044"/>
            <a:ext cx="2311400" cy="47698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B97C9B6-6019-4FBE-ADC4-25C9F67AC63E}" type="slidenum">
              <a:rPr lang="en-US" altLang="ja-JP">
                <a:solidFill>
                  <a:prstClr val="black"/>
                </a:solidFill>
                <a:ea typeface="ＭＳ Ｐゴシック" pitchFamily="50" charset="-128"/>
              </a:rPr>
              <a:pPr>
                <a:defRPr/>
              </a:pPr>
              <a:t>&lt;#&gt;</a:t>
            </a:fld>
            <a:endParaRPr lang="en-US" altLang="ja-JP">
              <a:solidFill>
                <a:prstClr val="black"/>
              </a:solidFill>
              <a:ea typeface="ＭＳ Ｐゴシック" pitchFamily="50" charset="-128"/>
            </a:endParaRPr>
          </a:p>
        </p:txBody>
      </p:sp>
      <p:grpSp>
        <p:nvGrpSpPr>
          <p:cNvPr id="2" name="Group 18"/>
          <p:cNvGrpSpPr>
            <a:grpSpLocks/>
          </p:cNvGrpSpPr>
          <p:nvPr/>
        </p:nvGrpSpPr>
        <p:grpSpPr bwMode="auto">
          <a:xfrm>
            <a:off x="0" y="0"/>
            <a:ext cx="9906000" cy="546222"/>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a:ln w="9525">
              <a:noFill/>
              <a:miter lim="800000"/>
              <a:headEnd/>
              <a:tailEnd/>
            </a:ln>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a:ln w="9525">
                <a:noFill/>
                <a:miter lim="800000"/>
                <a:headEnd/>
                <a:tailEnd/>
              </a:ln>
            </p:spPr>
          </p:pic>
          <p:pic>
            <p:nvPicPr>
              <p:cNvPr id="1036"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a:ln w="9525">
                <a:noFill/>
                <a:miter lim="800000"/>
                <a:headEnd/>
                <a:tailEnd/>
              </a:ln>
            </p:spPr>
          </p:pic>
          <p:pic>
            <p:nvPicPr>
              <p:cNvPr id="1037"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a:ln w="9525">
                <a:noFill/>
                <a:miter lim="800000"/>
                <a:headEnd/>
                <a:tailEnd/>
              </a:ln>
            </p:spPr>
          </p:pic>
        </p:grpSp>
      </p:grpSp>
      <p:sp>
        <p:nvSpPr>
          <p:cNvPr id="1031" name="Rectangle 2"/>
          <p:cNvSpPr>
            <a:spLocks noGrp="1" noChangeArrowheads="1"/>
          </p:cNvSpPr>
          <p:nvPr>
            <p:ph type="title"/>
          </p:nvPr>
        </p:nvSpPr>
        <p:spPr bwMode="auto">
          <a:xfrm>
            <a:off x="0" y="0"/>
            <a:ext cx="7606066" cy="47588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pic>
        <p:nvPicPr>
          <p:cNvPr id="1032" name="Picture 14"/>
          <p:cNvPicPr>
            <a:picLocks noChangeAspect="1" noChangeArrowheads="1"/>
          </p:cNvPicPr>
          <p:nvPr/>
        </p:nvPicPr>
        <p:blipFill>
          <a:blip r:embed="rId16" cstate="print"/>
          <a:srcRect t="3670"/>
          <a:stretch>
            <a:fillRect/>
          </a:stretch>
        </p:blipFill>
        <p:spPr bwMode="auto">
          <a:xfrm>
            <a:off x="8225192" y="0"/>
            <a:ext cx="1680809" cy="333009"/>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Lst>
  <p:hf hdr="0" ftr="0" dt="0"/>
  <p:txStyles>
    <p:titleStyle>
      <a:lvl1pPr algn="l" rtl="0" eaLnBrk="0" fontAlgn="base" hangingPunct="0">
        <a:spcBef>
          <a:spcPct val="0"/>
        </a:spcBef>
        <a:spcAft>
          <a:spcPct val="0"/>
        </a:spcAft>
        <a:defRPr kumimoji="1" sz="2800">
          <a:solidFill>
            <a:srgbClr val="4087C8"/>
          </a:solidFill>
          <a:latin typeface="+mj-lt"/>
          <a:ea typeface="+mj-ea"/>
          <a:cs typeface="+mj-cs"/>
        </a:defRPr>
      </a:lvl1pPr>
      <a:lvl2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nvGraphicFramePr>
        <p:xfrm>
          <a:off x="316022" y="1189780"/>
          <a:ext cx="9289032" cy="1521460"/>
        </p:xfrm>
        <a:graphic>
          <a:graphicData uri="http://schemas.openxmlformats.org/drawingml/2006/table">
            <a:tbl>
              <a:tblPr/>
              <a:tblGrid>
                <a:gridCol w="9289032"/>
              </a:tblGrid>
              <a:tr h="1083705">
                <a:tc>
                  <a:txBody>
                    <a:bodyPr/>
                    <a:lstStyle/>
                    <a:p>
                      <a:pPr algn="l">
                        <a:lnSpc>
                          <a:spcPts val="1900"/>
                        </a:lnSpc>
                        <a:spcAft>
                          <a:spcPts val="0"/>
                        </a:spcAft>
                      </a:pPr>
                      <a:r>
                        <a:rPr lang="ja-JP" sz="1200" kern="100" dirty="0">
                          <a:latin typeface="Century"/>
                          <a:ea typeface="ＭＳ ゴシック"/>
                          <a:cs typeface="Times New Roman"/>
                        </a:rPr>
                        <a:t>ｐ１７</a:t>
                      </a:r>
                      <a:endParaRPr lang="ja-JP" sz="1200" kern="100" dirty="0">
                        <a:latin typeface="Century"/>
                        <a:ea typeface="ＭＳ 明朝"/>
                        <a:cs typeface="Times New Roman"/>
                      </a:endParaRPr>
                    </a:p>
                    <a:p>
                      <a:pPr>
                        <a:spcAft>
                          <a:spcPts val="0"/>
                        </a:spcAft>
                      </a:pPr>
                      <a:r>
                        <a:rPr lang="ja-JP" sz="1200" kern="100" dirty="0">
                          <a:latin typeface="ＭＳ ゴシック"/>
                          <a:ea typeface="ＭＳ ゴシック"/>
                          <a:cs typeface="Times New Roman"/>
                        </a:rPr>
                        <a:t>（都市再生・まちづくり、地域活性化等）</a:t>
                      </a:r>
                      <a:endParaRPr lang="ja-JP" sz="1200" kern="100" dirty="0">
                        <a:latin typeface="ＭＳ ゴシック"/>
                        <a:cs typeface="ＭＳ Ｐゴシック"/>
                      </a:endParaRPr>
                    </a:p>
                    <a:p>
                      <a:pPr>
                        <a:spcAft>
                          <a:spcPts val="0"/>
                        </a:spcAft>
                      </a:pPr>
                      <a:r>
                        <a:rPr lang="ja-JP" sz="1200" kern="100" dirty="0">
                          <a:latin typeface="ＭＳ ゴシック"/>
                          <a:ea typeface="ＭＳ ゴシック"/>
                          <a:cs typeface="Times New Roman"/>
                        </a:rPr>
                        <a:t>国際競争力のある大都市を形成する。</a:t>
                      </a:r>
                      <a:r>
                        <a:rPr lang="ja-JP" sz="1200" u="sng" kern="100" dirty="0">
                          <a:latin typeface="ＭＳ ゴシック"/>
                          <a:ea typeface="ＭＳ ゴシック"/>
                          <a:cs typeface="Times New Roman"/>
                        </a:rPr>
                        <a:t>官民の地域の多様な関係者が連携して地域の戦略に基づき、民間の知恵や資金を活かした</a:t>
                      </a:r>
                      <a:r>
                        <a:rPr lang="ja-JP" sz="1200" kern="100" dirty="0">
                          <a:latin typeface="ＭＳ ゴシック"/>
                          <a:ea typeface="ＭＳ ゴシック"/>
                          <a:cs typeface="Times New Roman"/>
                        </a:rPr>
                        <a:t>都市再生や</a:t>
                      </a:r>
                      <a:r>
                        <a:rPr lang="ja-JP" sz="1200" u="sng" kern="100" dirty="0">
                          <a:latin typeface="ＭＳ ゴシック"/>
                          <a:ea typeface="ＭＳ ゴシック"/>
                          <a:cs typeface="Times New Roman"/>
                        </a:rPr>
                        <a:t>公共交通の活性化を</a:t>
                      </a:r>
                      <a:r>
                        <a:rPr lang="ja-JP" sz="1200" kern="100" dirty="0">
                          <a:latin typeface="ＭＳ ゴシック"/>
                          <a:ea typeface="ＭＳ ゴシック"/>
                          <a:cs typeface="Times New Roman"/>
                        </a:rPr>
                        <a:t>、不動産証券化等の手法も活用しつつ、</a:t>
                      </a:r>
                      <a:r>
                        <a:rPr lang="ja-JP" sz="1200" u="sng" kern="100" dirty="0">
                          <a:latin typeface="ＭＳ ゴシック"/>
                          <a:ea typeface="ＭＳ ゴシック"/>
                          <a:cs typeface="Times New Roman"/>
                        </a:rPr>
                        <a:t>多様な支援策を通じて推進する</a:t>
                      </a:r>
                      <a:r>
                        <a:rPr lang="ja-JP" sz="1200" kern="100" dirty="0">
                          <a:latin typeface="ＭＳ ゴシック"/>
                          <a:ea typeface="ＭＳ ゴシック"/>
                          <a:cs typeface="Times New Roman"/>
                        </a:rPr>
                        <a:t>。</a:t>
                      </a:r>
                      <a:endParaRPr lang="ja-JP" sz="1200" kern="100" dirty="0">
                        <a:latin typeface="ＭＳ ゴシック"/>
                        <a:cs typeface="ＭＳ Ｐゴシック"/>
                      </a:endParaRPr>
                    </a:p>
                    <a:p>
                      <a:pPr>
                        <a:spcAft>
                          <a:spcPts val="0"/>
                        </a:spcAft>
                      </a:pPr>
                      <a:r>
                        <a:rPr lang="ja-JP" sz="1200" kern="100" dirty="0">
                          <a:latin typeface="ＭＳ ゴシック"/>
                          <a:ea typeface="ＭＳ ゴシック"/>
                          <a:cs typeface="Times New Roman"/>
                        </a:rPr>
                        <a:t>　（略）</a:t>
                      </a:r>
                      <a:endParaRPr lang="ja-JP" sz="1200" kern="100" dirty="0">
                        <a:latin typeface="ＭＳ ゴシック"/>
                        <a:cs typeface="ＭＳ Ｐゴシック"/>
                      </a:endParaRPr>
                    </a:p>
                    <a:p>
                      <a:pPr>
                        <a:spcAft>
                          <a:spcPts val="0"/>
                        </a:spcAft>
                      </a:pPr>
                      <a:r>
                        <a:rPr lang="ja-JP" sz="1200" u="sng" kern="100" dirty="0">
                          <a:latin typeface="ＭＳ ゴシック"/>
                          <a:ea typeface="ＭＳ ゴシック"/>
                          <a:cs typeface="Times New Roman"/>
                        </a:rPr>
                        <a:t>人口減少や高齢化が進展する地方都市においては、上記の連携を活かし、民間の知恵や資金を活用しつつ、それぞれの地域戦略に基づき、</a:t>
                      </a:r>
                      <a:r>
                        <a:rPr lang="ja-JP" sz="1200" kern="100" dirty="0">
                          <a:latin typeface="ＭＳ ゴシック"/>
                          <a:ea typeface="ＭＳ ゴシック"/>
                          <a:cs typeface="Times New Roman"/>
                        </a:rPr>
                        <a:t>コンパクト・シティやスマート・シティを実現・拡大するとともに、</a:t>
                      </a:r>
                      <a:r>
                        <a:rPr lang="ja-JP" sz="1200" u="sng" kern="100" dirty="0">
                          <a:latin typeface="ＭＳ ゴシック"/>
                          <a:ea typeface="ＭＳ ゴシック"/>
                          <a:cs typeface="Times New Roman"/>
                        </a:rPr>
                        <a:t>公共交通の充実</a:t>
                      </a:r>
                      <a:r>
                        <a:rPr lang="ja-JP" sz="1200" kern="100" dirty="0">
                          <a:latin typeface="ＭＳ ゴシック"/>
                          <a:ea typeface="ＭＳ ゴシック"/>
                          <a:cs typeface="Times New Roman"/>
                        </a:rPr>
                        <a:t>や高齢者等が安心して暮らせる住宅の整備等</a:t>
                      </a:r>
                      <a:r>
                        <a:rPr lang="ja-JP" sz="1200" u="sng" kern="100" dirty="0">
                          <a:latin typeface="ＭＳ ゴシック"/>
                          <a:ea typeface="ＭＳ ゴシック"/>
                          <a:cs typeface="Times New Roman"/>
                        </a:rPr>
                        <a:t>を行う</a:t>
                      </a:r>
                      <a:r>
                        <a:rPr lang="ja-JP" sz="1200" kern="100" dirty="0">
                          <a:latin typeface="ＭＳ ゴシック"/>
                          <a:ea typeface="ＭＳ ゴシック"/>
                          <a:cs typeface="Times New Roman"/>
                        </a:rPr>
                        <a:t>。</a:t>
                      </a:r>
                      <a:endParaRPr lang="ja-JP" sz="1200" kern="100" dirty="0">
                        <a:latin typeface="ＭＳ ゴシック"/>
                        <a:cs typeface="ＭＳ Ｐゴシック"/>
                      </a:endParaRPr>
                    </a:p>
                  </a:txBody>
                  <a:tcPr marL="48848" marR="48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0" name="表 9"/>
          <p:cNvGraphicFramePr>
            <a:graphicFrameLocks noGrp="1"/>
          </p:cNvGraphicFramePr>
          <p:nvPr/>
        </p:nvGraphicFramePr>
        <p:xfrm>
          <a:off x="316022" y="3494036"/>
          <a:ext cx="9289032" cy="2895600"/>
        </p:xfrm>
        <a:graphic>
          <a:graphicData uri="http://schemas.openxmlformats.org/drawingml/2006/table">
            <a:tbl>
              <a:tblPr/>
              <a:tblGrid>
                <a:gridCol w="9289032"/>
              </a:tblGrid>
              <a:tr h="2895600">
                <a:tc>
                  <a:txBody>
                    <a:bodyPr/>
                    <a:lstStyle/>
                    <a:p>
                      <a:pPr algn="l">
                        <a:lnSpc>
                          <a:spcPts val="1900"/>
                        </a:lnSpc>
                        <a:spcAft>
                          <a:spcPts val="0"/>
                        </a:spcAft>
                      </a:pPr>
                      <a:r>
                        <a:rPr lang="ja-JP" sz="1200" kern="100" dirty="0">
                          <a:latin typeface="Century"/>
                          <a:ea typeface="ＭＳ ゴシック"/>
                          <a:cs typeface="Times New Roman"/>
                        </a:rPr>
                        <a:t>【本文】ｐ６８</a:t>
                      </a:r>
                      <a:endParaRPr lang="ja-JP" sz="1200" kern="100" dirty="0">
                        <a:latin typeface="Century"/>
                        <a:ea typeface="ＭＳ 明朝"/>
                        <a:cs typeface="Times New Roman"/>
                      </a:endParaRPr>
                    </a:p>
                    <a:p>
                      <a:pPr algn="l">
                        <a:lnSpc>
                          <a:spcPts val="1900"/>
                        </a:lnSpc>
                        <a:spcAft>
                          <a:spcPts val="0"/>
                        </a:spcAft>
                      </a:pPr>
                      <a:r>
                        <a:rPr lang="ja-JP" sz="1200" kern="100" dirty="0">
                          <a:latin typeface="Century"/>
                          <a:ea typeface="ＭＳ ゴシック"/>
                          <a:cs typeface="Times New Roman"/>
                        </a:rPr>
                        <a:t>○安心して歩いて暮らせるまちづくり</a:t>
                      </a:r>
                      <a:endParaRPr lang="ja-JP" sz="1200" kern="100" dirty="0">
                        <a:latin typeface="Century"/>
                        <a:ea typeface="ＭＳ 明朝"/>
                        <a:cs typeface="Times New Roman"/>
                      </a:endParaRPr>
                    </a:p>
                    <a:p>
                      <a:pPr algn="l">
                        <a:lnSpc>
                          <a:spcPts val="1900"/>
                        </a:lnSpc>
                        <a:spcAft>
                          <a:spcPts val="0"/>
                        </a:spcAft>
                      </a:pPr>
                      <a:r>
                        <a:rPr lang="ja-JP" sz="1200" kern="100" dirty="0">
                          <a:latin typeface="Century"/>
                          <a:ea typeface="ＭＳ ゴシック"/>
                          <a:cs typeface="Times New Roman"/>
                        </a:rPr>
                        <a:t>③ コンパクトシティの実現及び移動機会の増大を図るため、</a:t>
                      </a:r>
                      <a:r>
                        <a:rPr lang="ja-JP" sz="1200" u="sng" kern="100" dirty="0">
                          <a:latin typeface="Century"/>
                          <a:ea typeface="ＭＳ ゴシック"/>
                          <a:cs typeface="Times New Roman"/>
                        </a:rPr>
                        <a:t>地域の関係者間の役割分担と合意の下で公共交通の充実を図る仕組みの構築（今年度中に結論）</a:t>
                      </a:r>
                      <a:r>
                        <a:rPr lang="ja-JP" sz="1200" kern="100" dirty="0">
                          <a:latin typeface="Century"/>
                          <a:ea typeface="ＭＳ ゴシック"/>
                          <a:cs typeface="Times New Roman"/>
                        </a:rPr>
                        <a:t>及び高齢化社会に適応した公共交通を補完する取組の実施</a:t>
                      </a:r>
                      <a:endParaRPr lang="ja-JP" sz="1200" kern="100" dirty="0">
                        <a:latin typeface="Century"/>
                        <a:ea typeface="ＭＳ 明朝"/>
                        <a:cs typeface="Times New Roman"/>
                      </a:endParaRPr>
                    </a:p>
                    <a:p>
                      <a:pPr algn="l">
                        <a:lnSpc>
                          <a:spcPts val="1900"/>
                        </a:lnSpc>
                        <a:spcAft>
                          <a:spcPts val="0"/>
                        </a:spcAft>
                      </a:pPr>
                      <a:endParaRPr lang="en-US" altLang="ja-JP" sz="1200" kern="100" dirty="0" smtClean="0">
                        <a:latin typeface="Century"/>
                        <a:ea typeface="ＭＳ ゴシック"/>
                        <a:cs typeface="Times New Roman"/>
                      </a:endParaRPr>
                    </a:p>
                    <a:p>
                      <a:pPr algn="l">
                        <a:lnSpc>
                          <a:spcPts val="1900"/>
                        </a:lnSpc>
                        <a:spcAft>
                          <a:spcPts val="0"/>
                        </a:spcAft>
                      </a:pPr>
                      <a:r>
                        <a:rPr lang="ja-JP" sz="1200" kern="100" dirty="0" smtClean="0">
                          <a:latin typeface="Century"/>
                          <a:ea typeface="ＭＳ ゴシック"/>
                          <a:cs typeface="Times New Roman"/>
                        </a:rPr>
                        <a:t>【</a:t>
                      </a:r>
                      <a:r>
                        <a:rPr lang="ja-JP" sz="1200" kern="100" dirty="0">
                          <a:latin typeface="Century"/>
                          <a:ea typeface="ＭＳ ゴシック"/>
                          <a:cs typeface="Times New Roman"/>
                        </a:rPr>
                        <a:t>ロードマップ】</a:t>
                      </a:r>
                      <a:r>
                        <a:rPr lang="en-US" sz="1200" kern="100" dirty="0">
                          <a:latin typeface="Century"/>
                          <a:ea typeface="ＭＳ ゴシック"/>
                          <a:cs typeface="Times New Roman"/>
                        </a:rPr>
                        <a:t>5</a:t>
                      </a:r>
                      <a:r>
                        <a:rPr lang="ja-JP" sz="1200" kern="100" dirty="0">
                          <a:latin typeface="Century"/>
                          <a:ea typeface="ＭＳ ゴシック"/>
                          <a:cs typeface="Times New Roman"/>
                        </a:rPr>
                        <a:t>枚目</a:t>
                      </a:r>
                      <a:endParaRPr lang="ja-JP" sz="1200" kern="100" dirty="0">
                        <a:latin typeface="Century"/>
                        <a:ea typeface="ＭＳ 明朝"/>
                        <a:cs typeface="Times New Roman"/>
                      </a:endParaRPr>
                    </a:p>
                    <a:p>
                      <a:pPr algn="l">
                        <a:lnSpc>
                          <a:spcPts val="1900"/>
                        </a:lnSpc>
                        <a:spcAft>
                          <a:spcPts val="0"/>
                        </a:spcAft>
                      </a:pPr>
                      <a:r>
                        <a:rPr lang="ja-JP" sz="1200" kern="100" dirty="0">
                          <a:latin typeface="Century"/>
                          <a:ea typeface="ＭＳ ゴシック"/>
                          <a:cs typeface="Times New Roman"/>
                        </a:rPr>
                        <a:t>□</a:t>
                      </a:r>
                      <a:r>
                        <a:rPr lang="ja-JP" sz="1200" u="sng" kern="100" dirty="0">
                          <a:latin typeface="Century"/>
                          <a:ea typeface="ＭＳ ゴシック"/>
                          <a:cs typeface="Times New Roman"/>
                        </a:rPr>
                        <a:t>関係者による役割分担と合意の下での公共交通の充実</a:t>
                      </a:r>
                      <a:endParaRPr lang="ja-JP" sz="1200" kern="100" dirty="0">
                        <a:latin typeface="Century"/>
                        <a:ea typeface="ＭＳ 明朝"/>
                        <a:cs typeface="Times New Roman"/>
                      </a:endParaRPr>
                    </a:p>
                    <a:p>
                      <a:pPr algn="l">
                        <a:lnSpc>
                          <a:spcPts val="1900"/>
                        </a:lnSpc>
                        <a:spcAft>
                          <a:spcPts val="0"/>
                        </a:spcAft>
                      </a:pPr>
                      <a:r>
                        <a:rPr lang="ja-JP" sz="1200" kern="100" dirty="0">
                          <a:latin typeface="Century"/>
                          <a:ea typeface="ＭＳ ゴシック"/>
                          <a:cs typeface="Times New Roman"/>
                        </a:rPr>
                        <a:t>【中長期工程表】ｐ３０</a:t>
                      </a:r>
                      <a:endParaRPr lang="ja-JP" sz="1200" kern="100" dirty="0">
                        <a:latin typeface="Century"/>
                        <a:ea typeface="ＭＳ 明朝"/>
                        <a:cs typeface="Times New Roman"/>
                      </a:endParaRPr>
                    </a:p>
                    <a:p>
                      <a:pPr algn="l">
                        <a:lnSpc>
                          <a:spcPts val="1900"/>
                        </a:lnSpc>
                        <a:spcAft>
                          <a:spcPts val="0"/>
                        </a:spcAft>
                      </a:pPr>
                      <a:r>
                        <a:rPr lang="ja-JP" sz="1200" kern="100" dirty="0">
                          <a:latin typeface="Century"/>
                          <a:ea typeface="ＭＳ ゴシック"/>
                          <a:cs typeface="Times New Roman"/>
                        </a:rPr>
                        <a:t>（</a:t>
                      </a:r>
                      <a:r>
                        <a:rPr lang="en-US" sz="1200" kern="100" dirty="0">
                          <a:latin typeface="Century"/>
                          <a:ea typeface="ＭＳ ゴシック"/>
                          <a:cs typeface="Times New Roman"/>
                        </a:rPr>
                        <a:t>2013</a:t>
                      </a:r>
                      <a:r>
                        <a:rPr lang="ja-JP" sz="1200" kern="100" dirty="0">
                          <a:latin typeface="Century"/>
                          <a:ea typeface="ＭＳ ゴシック"/>
                          <a:cs typeface="Times New Roman"/>
                        </a:rPr>
                        <a:t>年度）</a:t>
                      </a:r>
                      <a:r>
                        <a:rPr lang="ja-JP" sz="1200" u="sng" kern="100" dirty="0">
                          <a:latin typeface="Century"/>
                          <a:ea typeface="ＭＳ ゴシック"/>
                          <a:cs typeface="Times New Roman"/>
                        </a:rPr>
                        <a:t>自治体や事業者など多様な関係者間での適切な役割分担と合意の下で公共交通の充実を図る仕組みの構築について結論</a:t>
                      </a:r>
                      <a:endParaRPr lang="ja-JP" sz="1200" kern="100" dirty="0">
                        <a:latin typeface="Century"/>
                        <a:ea typeface="ＭＳ 明朝"/>
                        <a:cs typeface="Times New Roman"/>
                      </a:endParaRPr>
                    </a:p>
                    <a:p>
                      <a:pPr algn="l">
                        <a:lnSpc>
                          <a:spcPts val="1900"/>
                        </a:lnSpc>
                        <a:spcAft>
                          <a:spcPts val="0"/>
                        </a:spcAft>
                      </a:pPr>
                      <a:r>
                        <a:rPr lang="ja-JP" sz="1200" kern="100" dirty="0">
                          <a:latin typeface="Century"/>
                          <a:ea typeface="ＭＳ ゴシック"/>
                          <a:cs typeface="Times New Roman"/>
                        </a:rPr>
                        <a:t>（</a:t>
                      </a:r>
                      <a:r>
                        <a:rPr lang="en-US" sz="1200" kern="100" dirty="0">
                          <a:latin typeface="Century"/>
                          <a:ea typeface="ＭＳ ゴシック"/>
                          <a:cs typeface="Times New Roman"/>
                        </a:rPr>
                        <a:t>2014</a:t>
                      </a:r>
                      <a:r>
                        <a:rPr lang="ja-JP" sz="1200" kern="100" dirty="0">
                          <a:latin typeface="Century"/>
                          <a:ea typeface="ＭＳ ゴシック"/>
                          <a:cs typeface="Times New Roman"/>
                        </a:rPr>
                        <a:t>年度～）</a:t>
                      </a:r>
                      <a:r>
                        <a:rPr lang="en-US" sz="1200" u="sng" kern="100" dirty="0">
                          <a:latin typeface="Century"/>
                          <a:ea typeface="ＭＳ ゴシック"/>
                          <a:cs typeface="Times New Roman"/>
                        </a:rPr>
                        <a:t>2013</a:t>
                      </a:r>
                      <a:r>
                        <a:rPr lang="ja-JP" sz="1200" u="sng" kern="100" dirty="0">
                          <a:latin typeface="Century"/>
                          <a:ea typeface="ＭＳ ゴシック"/>
                          <a:cs typeface="Times New Roman"/>
                        </a:rPr>
                        <a:t>年度中に得られた結論や検討結果等を踏まえ、公共交通を充実</a:t>
                      </a:r>
                      <a:endParaRPr lang="ja-JP" sz="1200" kern="100" dirty="0">
                        <a:latin typeface="Century"/>
                        <a:ea typeface="ＭＳ 明朝"/>
                        <a:cs typeface="Times New Roman"/>
                      </a:endParaRPr>
                    </a:p>
                    <a:p>
                      <a:pPr algn="l">
                        <a:lnSpc>
                          <a:spcPts val="1900"/>
                        </a:lnSpc>
                        <a:spcAft>
                          <a:spcPts val="0"/>
                        </a:spcAft>
                      </a:pPr>
                      <a:r>
                        <a:rPr lang="ja-JP" sz="1200" kern="100" dirty="0">
                          <a:latin typeface="Century"/>
                          <a:ea typeface="ＭＳ ゴシック"/>
                          <a:cs typeface="Times New Roman"/>
                        </a:rPr>
                        <a:t>（</a:t>
                      </a:r>
                      <a:r>
                        <a:rPr lang="en-US" sz="1200" kern="100" dirty="0">
                          <a:latin typeface="Century"/>
                          <a:ea typeface="ＭＳ ゴシック"/>
                          <a:cs typeface="Times New Roman"/>
                        </a:rPr>
                        <a:t>KPI</a:t>
                      </a:r>
                      <a:r>
                        <a:rPr lang="ja-JP" sz="1200" kern="100" dirty="0">
                          <a:latin typeface="Century"/>
                          <a:ea typeface="ＭＳ ゴシック"/>
                          <a:cs typeface="Times New Roman"/>
                        </a:rPr>
                        <a:t>）・</a:t>
                      </a:r>
                      <a:r>
                        <a:rPr lang="ja-JP" sz="1200" u="sng" kern="100" dirty="0">
                          <a:latin typeface="Century"/>
                          <a:ea typeface="ＭＳ ゴシック"/>
                          <a:cs typeface="Times New Roman"/>
                        </a:rPr>
                        <a:t>地域公共交通に関し、地域の関係者による総合的な計画に基づき課題に取り組む地方自治体数が全自治体数の半数以上となることを目指す。【地域公共交通に関する地域の関係者による総合的な計画数</a:t>
                      </a:r>
                      <a:r>
                        <a:rPr lang="en-US" sz="1200" u="sng" kern="100" dirty="0">
                          <a:latin typeface="Century"/>
                          <a:ea typeface="ＭＳ ゴシック"/>
                          <a:cs typeface="Times New Roman"/>
                        </a:rPr>
                        <a:t>511</a:t>
                      </a:r>
                      <a:r>
                        <a:rPr lang="ja-JP" sz="1200" u="sng" kern="100" dirty="0">
                          <a:latin typeface="Century"/>
                          <a:ea typeface="ＭＳ ゴシック"/>
                          <a:cs typeface="Times New Roman"/>
                        </a:rPr>
                        <a:t>（</a:t>
                      </a:r>
                      <a:r>
                        <a:rPr lang="en-US" sz="1200" u="sng" kern="100" dirty="0">
                          <a:latin typeface="Century"/>
                          <a:ea typeface="ＭＳ ゴシック"/>
                          <a:cs typeface="Times New Roman"/>
                        </a:rPr>
                        <a:t>2013</a:t>
                      </a:r>
                      <a:r>
                        <a:rPr lang="ja-JP" sz="1200" u="sng" kern="100" dirty="0">
                          <a:latin typeface="Century"/>
                          <a:ea typeface="ＭＳ ゴシック"/>
                          <a:cs typeface="Times New Roman"/>
                        </a:rPr>
                        <a:t>年</a:t>
                      </a:r>
                      <a:r>
                        <a:rPr lang="en-US" sz="1200" u="sng" kern="100" dirty="0">
                          <a:latin typeface="Century"/>
                          <a:ea typeface="ＭＳ ゴシック"/>
                          <a:cs typeface="Times New Roman"/>
                        </a:rPr>
                        <a:t>3</a:t>
                      </a:r>
                      <a:r>
                        <a:rPr lang="ja-JP" sz="1200" u="sng" kern="100" dirty="0">
                          <a:latin typeface="Century"/>
                          <a:ea typeface="ＭＳ ゴシック"/>
                          <a:cs typeface="Times New Roman"/>
                        </a:rPr>
                        <a:t>月末現在）】</a:t>
                      </a:r>
                      <a:endParaRPr lang="ja-JP" sz="1200" kern="100" dirty="0">
                        <a:latin typeface="Century"/>
                        <a:ea typeface="ＭＳ 明朝"/>
                        <a:cs typeface="Times New Roman"/>
                      </a:endParaRPr>
                    </a:p>
                  </a:txBody>
                  <a:tcPr marL="48848" marR="48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6" name="Rectangle 2"/>
          <p:cNvSpPr>
            <a:spLocks noChangeArrowheads="1"/>
          </p:cNvSpPr>
          <p:nvPr/>
        </p:nvSpPr>
        <p:spPr bwMode="auto">
          <a:xfrm>
            <a:off x="333822" y="836712"/>
            <a:ext cx="4288353"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r>
              <a:rPr lang="ja-JP" altLang="en-US" sz="1600" dirty="0" smtClean="0">
                <a:solidFill>
                  <a:prstClr val="black"/>
                </a:solidFill>
                <a:latin typeface="ＭＳ ゴシック" pitchFamily="49" charset="-128"/>
                <a:ea typeface="ＭＳ ゴシック" pitchFamily="49" charset="-128"/>
                <a:cs typeface="Times New Roman" pitchFamily="18" charset="0"/>
              </a:rPr>
              <a:t>経済財政運営と改革の基本方針（骨太方針）</a:t>
            </a:r>
            <a:endParaRPr lang="ja-JP" altLang="en-US" dirty="0" smtClean="0">
              <a:solidFill>
                <a:prstClr val="black"/>
              </a:solidFill>
              <a:latin typeface="Arial" pitchFamily="34" charset="0"/>
              <a:ea typeface="ＭＳ Ｐゴシック" pitchFamily="50" charset="-128"/>
              <a:cs typeface="ＭＳ Ｐゴシック" pitchFamily="50" charset="-128"/>
            </a:endParaRPr>
          </a:p>
        </p:txBody>
      </p:sp>
      <p:sp>
        <p:nvSpPr>
          <p:cNvPr id="1027" name="Rectangle 3"/>
          <p:cNvSpPr>
            <a:spLocks noChangeArrowheads="1"/>
          </p:cNvSpPr>
          <p:nvPr/>
        </p:nvSpPr>
        <p:spPr bwMode="auto">
          <a:xfrm>
            <a:off x="332050" y="3033522"/>
            <a:ext cx="9906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r>
              <a:rPr lang="ja-JP" altLang="en-US" sz="1600" dirty="0" smtClean="0">
                <a:solidFill>
                  <a:prstClr val="black"/>
                </a:solidFill>
                <a:latin typeface="ＭＳ ゴシック" pitchFamily="49" charset="-128"/>
                <a:ea typeface="ＭＳ ゴシック" pitchFamily="49" charset="-128"/>
                <a:cs typeface="Times New Roman" pitchFamily="18" charset="0"/>
              </a:rPr>
              <a:t>日本再興戦略</a:t>
            </a:r>
            <a:r>
              <a:rPr lang="en-US" altLang="ja-JP" sz="1600" dirty="0" smtClean="0">
                <a:solidFill>
                  <a:prstClr val="black"/>
                </a:solidFill>
                <a:latin typeface="ＭＳ ゴシック" pitchFamily="49" charset="-128"/>
                <a:ea typeface="ＭＳ ゴシック" pitchFamily="49" charset="-128"/>
                <a:cs typeface="Times New Roman" pitchFamily="18" charset="0"/>
              </a:rPr>
              <a:t>-JAPAN is BACK-</a:t>
            </a:r>
            <a:endParaRPr lang="en-US" altLang="ja-JP" dirty="0" smtClean="0">
              <a:solidFill>
                <a:prstClr val="black"/>
              </a:solidFill>
              <a:latin typeface="Arial" pitchFamily="34" charset="0"/>
              <a:ea typeface="ＭＳ Ｐゴシック" pitchFamily="50" charset="-128"/>
              <a:cs typeface="ＭＳ Ｐゴシック" pitchFamily="50" charset="-128"/>
            </a:endParaRPr>
          </a:p>
        </p:txBody>
      </p:sp>
      <p:sp>
        <p:nvSpPr>
          <p:cNvPr id="13" name="タイトル 1"/>
          <p:cNvSpPr txBox="1">
            <a:spLocks/>
          </p:cNvSpPr>
          <p:nvPr/>
        </p:nvSpPr>
        <p:spPr>
          <a:xfrm>
            <a:off x="26" y="34"/>
            <a:ext cx="8265342" cy="476250"/>
          </a:xfrm>
          <a:prstGeom prst="rect">
            <a:avLst/>
          </a:prstGeom>
        </p:spPr>
        <p:txBody>
          <a:bodyPr/>
          <a:lstStyle/>
          <a:p>
            <a:pPr eaLnBrk="0" hangingPunct="0"/>
            <a:r>
              <a:rPr lang="ja-JP" altLang="en-US" sz="2000" kern="0" dirty="0" smtClean="0">
                <a:solidFill>
                  <a:srgbClr val="4087C8"/>
                </a:solidFill>
                <a:latin typeface="HGP創英角ｺﾞｼｯｸUB"/>
                <a:ea typeface="HGP創英角ｺﾞｼｯｸUB"/>
              </a:rPr>
              <a:t>「経済財政運営と改革の基本方針」及び「日本再興戦略</a:t>
            </a:r>
            <a:r>
              <a:rPr lang="en-US" altLang="ja-JP" sz="2000" kern="0" dirty="0" smtClean="0">
                <a:solidFill>
                  <a:srgbClr val="4087C8"/>
                </a:solidFill>
                <a:latin typeface="HGP創英角ｺﾞｼｯｸUB"/>
                <a:ea typeface="HGP創英角ｺﾞｼｯｸUB"/>
              </a:rPr>
              <a:t>-JAPAN is BACK-</a:t>
            </a:r>
            <a:r>
              <a:rPr lang="ja-JP" altLang="en-US" sz="2000" kern="0" dirty="0" smtClean="0">
                <a:solidFill>
                  <a:srgbClr val="4087C8"/>
                </a:solidFill>
                <a:latin typeface="HGP創英角ｺﾞｼｯｸUB"/>
                <a:ea typeface="HGP創英角ｺﾞｼｯｸUB"/>
              </a:rPr>
              <a:t>」</a:t>
            </a:r>
            <a:endParaRPr lang="en-US" altLang="ja-JP" sz="2000" kern="0" dirty="0" smtClean="0">
              <a:solidFill>
                <a:srgbClr val="4087C8"/>
              </a:solidFill>
              <a:latin typeface="HGP創英角ｺﾞｼｯｸUB"/>
              <a:ea typeface="HGP創英角ｺﾞｼｯｸUB"/>
            </a:endParaRPr>
          </a:p>
          <a:p>
            <a:pPr eaLnBrk="0" hangingPunct="0"/>
            <a:endParaRPr lang="ja-JP" altLang="en-US" sz="2000" kern="0" dirty="0" smtClean="0">
              <a:solidFill>
                <a:srgbClr val="4087C8"/>
              </a:solidFill>
              <a:latin typeface="HGP創英角ｺﾞｼｯｸUB"/>
              <a:ea typeface="HGP創英角ｺﾞｼｯｸUB"/>
            </a:endParaRPr>
          </a:p>
        </p:txBody>
      </p:sp>
    </p:spTree>
  </p:cSld>
  <p:clrMapOvr>
    <a:masterClrMapping/>
  </p:clrMapOvr>
</p:sld>
</file>

<file path=ppt/theme/theme1.xml><?xml version="1.0" encoding="utf-8"?>
<a:theme xmlns:a="http://schemas.openxmlformats.org/drawingml/2006/main" name="36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CDEFFB"/>
        </a:solidFill>
        <a:ln w="19050" cap="flat" cmpd="sng" algn="ctr">
          <a:solidFill>
            <a:schemeClr val="tx1"/>
          </a:solidFill>
          <a:prstDash val="solid"/>
          <a:round/>
          <a:headEnd type="none" w="med" len="med"/>
          <a:tailEnd type="none" w="med" len="med"/>
        </a:ln>
        <a:effectLst/>
      </a:spPr>
      <a:bodyPr vert="horz" wrap="none" lIns="91440" tIns="45720" rIns="91440" bIns="4572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800" b="1" i="0" u="none" strike="noStrike" cap="none" normalizeH="0" baseline="0" dirty="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rgbClr val="0066CC"/>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C8E"/>
        </a:solidFill>
        <a:ln w="12700">
          <a:solidFill>
            <a:schemeClr val="tx1"/>
          </a:solidFill>
        </a:ln>
      </a:spPr>
      <a:bodyPr rtlCol="0" anchor="ctr" anchorCtr="0"/>
      <a:lstStyle>
        <a:defPPr>
          <a:defRPr sz="1400" dirty="0" smtClean="0">
            <a:solidFill>
              <a:schemeClr val="tx1"/>
            </a:solidFill>
            <a:latin typeface="HG丸ｺﾞｼｯｸM-PRO" pitchFamily="50" charset="-128"/>
            <a:ea typeface="HG丸ｺﾞｼｯｸM-PRO"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rgbClr val="FF0000"/>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400" dirty="0" smtClean="0">
            <a:latin typeface="HG丸ｺﾞｼｯｸM-PRO" pitchFamily="50" charset="-128"/>
            <a:ea typeface="HG丸ｺﾞｼｯｸM-PRO" pitchFamily="50" charset="-128"/>
          </a:defRPr>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7698</TotalTime>
  <Words>313</Words>
  <Application>Microsoft Office PowerPoint</Application>
  <PresentationFormat>A4 210 x 297 mm</PresentationFormat>
  <Paragraphs>18</Paragraphs>
  <Slides>1</Slides>
  <Notes>0</Notes>
  <HiddenSlides>0</HiddenSlides>
  <MMClips>0</MMClips>
  <ScaleCrop>false</ScaleCrop>
  <HeadingPairs>
    <vt:vector size="4" baseType="variant">
      <vt:variant>
        <vt:lpstr>テーマ</vt:lpstr>
      </vt:variant>
      <vt:variant>
        <vt:i4>2</vt:i4>
      </vt:variant>
      <vt:variant>
        <vt:lpstr>スライド タイトル</vt:lpstr>
      </vt:variant>
      <vt:variant>
        <vt:i4>1</vt:i4>
      </vt:variant>
    </vt:vector>
  </HeadingPairs>
  <TitlesOfParts>
    <vt:vector size="3" baseType="lpstr">
      <vt:lpstr>36_標準デザイン</vt:lpstr>
      <vt:lpstr>3_標準デザイン</vt:lpstr>
      <vt:lpstr>スライド 0</vt:lpstr>
    </vt:vector>
  </TitlesOfParts>
  <Company>国土交通省</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行政情報システム室</dc:creator>
  <cp:lastModifiedBy>行政情報化推進課</cp:lastModifiedBy>
  <cp:revision>800</cp:revision>
  <dcterms:created xsi:type="dcterms:W3CDTF">2007-11-06T12:19:33Z</dcterms:created>
  <dcterms:modified xsi:type="dcterms:W3CDTF">2013-07-24T08:42:06Z</dcterms:modified>
</cp:coreProperties>
</file>